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64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B9F14-9289-4388-8631-D61D4A9934C4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F4E42-64E1-442A-8996-DD5C3EDCFC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essence</a:t>
            </a:r>
            <a:r>
              <a:rPr lang="en-US" baseline="0" dirty="0" smtClean="0"/>
              <a:t> of our product line is our dating survey and the specially designed software that matches up clients.  The survey is conducted on-line from our web site.  Responses and client information is sent to our company email address where our </a:t>
            </a:r>
            <a:r>
              <a:rPr lang="en-US" baseline="0" smtClean="0"/>
              <a:t>IT Department </a:t>
            </a:r>
            <a:r>
              <a:rPr lang="en-US" baseline="0" dirty="0" smtClean="0"/>
              <a:t>creates a data base file of respondents.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F4E42-64E1-442A-8996-DD5C3EDCFC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316B12-0D51-488E-95FC-CF2A6CF6067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C1EC89-B156-42DD-B673-F000522983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janetbelch.com/AnnualReport/DatingSurveyNew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Marketing/Sales</a:t>
            </a:r>
            <a:br>
              <a:rPr lang="en-US" dirty="0" smtClean="0"/>
            </a:br>
            <a:r>
              <a:rPr lang="en-US" dirty="0" smtClean="0"/>
              <a:t>Annual Report</a:t>
            </a:r>
            <a:br>
              <a:rPr lang="en-US" dirty="0" smtClean="0"/>
            </a:br>
            <a:r>
              <a:rPr lang="en-US" dirty="0" smtClean="0"/>
              <a:t>June 1, 20XX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Computer Dating Survey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58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Marketing/Sales Annual Report June 1, 20XX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Marketing/Sales</dc:title>
  <dc:creator>Jerry Belch</dc:creator>
  <cp:lastModifiedBy>Jerry Belch</cp:lastModifiedBy>
  <cp:revision>9</cp:revision>
  <dcterms:created xsi:type="dcterms:W3CDTF">2014-03-01T18:48:02Z</dcterms:created>
  <dcterms:modified xsi:type="dcterms:W3CDTF">2014-03-10T15:04:34Z</dcterms:modified>
</cp:coreProperties>
</file>