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7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36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658343-6797-4FFE-B6C2-C623A60DE1FA}" type="datetimeFigureOut">
              <a:rPr lang="en-US" smtClean="0"/>
              <a:t>3/1/2014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97DC4-CAD2-4DA4-B526-8C98049AD3D3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 is the results of the profile page</a:t>
            </a:r>
            <a:r>
              <a:rPr lang="en-US" baseline="0" dirty="0" smtClean="0"/>
              <a:t> of our program.  It is a profile of Janet Coy.  The profile is determined by a series of algorithms that are tied to each response in </a:t>
            </a:r>
            <a:r>
              <a:rPr lang="en-US" baseline="0" smtClean="0"/>
              <a:t>the questionnaire.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97DC4-CAD2-4DA4-B526-8C98049AD3D3}" type="slidenum">
              <a:rPr lang="en-US" smtClean="0"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D99D7-E9B7-4016-B77C-5429213B0B23}" type="datetimeFigureOut">
              <a:rPr lang="en-US" smtClean="0"/>
              <a:t>3/1/2014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F4AB-9291-4D5A-92F4-17427C6B5F1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D99D7-E9B7-4016-B77C-5429213B0B23}" type="datetimeFigureOut">
              <a:rPr lang="en-US" smtClean="0"/>
              <a:t>3/1/2014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F4AB-9291-4D5A-92F4-17427C6B5F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D99D7-E9B7-4016-B77C-5429213B0B23}" type="datetimeFigureOut">
              <a:rPr lang="en-US" smtClean="0"/>
              <a:t>3/1/2014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F4AB-9291-4D5A-92F4-17427C6B5F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D99D7-E9B7-4016-B77C-5429213B0B23}" type="datetimeFigureOut">
              <a:rPr lang="en-US" smtClean="0"/>
              <a:t>3/1/2014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F4AB-9291-4D5A-92F4-17427C6B5F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D99D7-E9B7-4016-B77C-5429213B0B23}" type="datetimeFigureOut">
              <a:rPr lang="en-US" smtClean="0"/>
              <a:t>3/1/2014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36DF4AB-9291-4D5A-92F4-17427C6B5F14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D99D7-E9B7-4016-B77C-5429213B0B23}" type="datetimeFigureOut">
              <a:rPr lang="en-US" smtClean="0"/>
              <a:t>3/1/2014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F4AB-9291-4D5A-92F4-17427C6B5F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D99D7-E9B7-4016-B77C-5429213B0B23}" type="datetimeFigureOut">
              <a:rPr lang="en-US" smtClean="0"/>
              <a:t>3/1/2014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F4AB-9291-4D5A-92F4-17427C6B5F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D99D7-E9B7-4016-B77C-5429213B0B23}" type="datetimeFigureOut">
              <a:rPr lang="en-US" smtClean="0"/>
              <a:t>3/1/2014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F4AB-9291-4D5A-92F4-17427C6B5F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D99D7-E9B7-4016-B77C-5429213B0B23}" type="datetimeFigureOut">
              <a:rPr lang="en-US" smtClean="0"/>
              <a:t>3/1/2014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F4AB-9291-4D5A-92F4-17427C6B5F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D99D7-E9B7-4016-B77C-5429213B0B23}" type="datetimeFigureOut">
              <a:rPr lang="en-US" smtClean="0"/>
              <a:t>3/1/2014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F4AB-9291-4D5A-92F4-17427C6B5F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D99D7-E9B7-4016-B77C-5429213B0B23}" type="datetimeFigureOut">
              <a:rPr lang="en-US" smtClean="0"/>
              <a:t>3/1/2014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F4AB-9291-4D5A-92F4-17427C6B5F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5DD99D7-E9B7-4016-B77C-5429213B0B23}" type="datetimeFigureOut">
              <a:rPr lang="en-US" smtClean="0"/>
              <a:t>3/1/2014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36DF4AB-9291-4D5A-92F4-17427C6B5F14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profi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304800"/>
            <a:ext cx="8610600" cy="6248399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</TotalTime>
  <Words>40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Apex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Jerry Belch</dc:creator>
  <cp:lastModifiedBy>Jerry Belch</cp:lastModifiedBy>
  <cp:revision>2</cp:revision>
  <dcterms:created xsi:type="dcterms:W3CDTF">2014-03-01T19:41:54Z</dcterms:created>
  <dcterms:modified xsi:type="dcterms:W3CDTF">2014-03-01T19:46:55Z</dcterms:modified>
</cp:coreProperties>
</file>