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5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C67D-4EA2-470F-A566-DFD0D40F362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2AF8-DF63-472A-AFA3-7F00DF5F8C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Monthly financial statements were prepared.  We entered trial balance totals into a specially designed spreadsheet to get yearly</a:t>
            </a:r>
            <a:r>
              <a:rPr lang="en-US" baseline="0" dirty="0" smtClean="0"/>
              <a:t> statements.  The only month we showed a loss was November.  All other months surpassed </a:t>
            </a:r>
            <a:r>
              <a:rPr lang="en-US" baseline="0" smtClean="0"/>
              <a:t>our break even projections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2AF8-DF63-472A-AFA3-7F00DF5F8CA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A4F9FD-0490-4A92-95A0-7093532D5A06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434C10-27F0-46BD-B3F8-E40D745212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914400"/>
          </a:xfrm>
        </p:spPr>
        <p:txBody>
          <a:bodyPr/>
          <a:lstStyle/>
          <a:p>
            <a:r>
              <a:rPr lang="en-US" dirty="0" smtClean="0"/>
              <a:t>Financial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3865098"/>
          </a:xfrm>
        </p:spPr>
        <p:txBody>
          <a:bodyPr/>
          <a:lstStyle/>
          <a:p>
            <a:r>
              <a:rPr lang="en-US" dirty="0" smtClean="0"/>
              <a:t>Monthly expenses remained fairly equal</a:t>
            </a:r>
          </a:p>
          <a:p>
            <a:r>
              <a:rPr lang="en-US" dirty="0" smtClean="0"/>
              <a:t>Total revenue was $638,897.89</a:t>
            </a:r>
          </a:p>
          <a:p>
            <a:r>
              <a:rPr lang="en-US" dirty="0" smtClean="0"/>
              <a:t>Net profit was $49,016.30</a:t>
            </a:r>
          </a:p>
          <a:p>
            <a:r>
              <a:rPr lang="en-US" dirty="0" smtClean="0"/>
              <a:t>Profit margin was 7.6%</a:t>
            </a:r>
          </a:p>
          <a:p>
            <a:r>
              <a:rPr lang="en-US" dirty="0" smtClean="0"/>
              <a:t>Our balance sheet </a:t>
            </a:r>
            <a:r>
              <a:rPr lang="en-US" dirty="0" smtClean="0"/>
              <a:t>s</a:t>
            </a:r>
            <a:r>
              <a:rPr lang="en-US" dirty="0" smtClean="0"/>
              <a:t>howed over $98,000 in cash</a:t>
            </a:r>
          </a:p>
          <a:p>
            <a:r>
              <a:rPr lang="en-US" dirty="0" smtClean="0"/>
              <a:t>We made regular payments on our note.</a:t>
            </a:r>
          </a:p>
          <a:p>
            <a:r>
              <a:rPr lang="en-US" dirty="0" smtClean="0"/>
              <a:t>We had no other liabilities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84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Financial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Summary</dc:title>
  <dc:creator>Jerry Belch</dc:creator>
  <cp:lastModifiedBy>Jerry Belch</cp:lastModifiedBy>
  <cp:revision>6</cp:revision>
  <dcterms:created xsi:type="dcterms:W3CDTF">2014-03-04T20:20:55Z</dcterms:created>
  <dcterms:modified xsi:type="dcterms:W3CDTF">2014-03-04T20:36:40Z</dcterms:modified>
</cp:coreProperties>
</file>