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750" y="-102"/>
      </p:cViewPr>
      <p:guideLst>
        <p:guide orient="horz" pos="2160"/>
        <p:guide pos="2880"/>
      </p:guideLst>
    </p:cSldViewPr>
  </p:slideViewPr>
  <p:notesTextViewPr>
    <p:cViewPr>
      <p:scale>
        <a:sx n="100" d="100"/>
        <a:sy n="100" d="100"/>
      </p:scale>
      <p:origin x="0" y="3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CCFBFE-E087-4E75-B5DE-BF0DAA650BE7}" type="datetimeFigureOut">
              <a:rPr lang="en-US" smtClean="0"/>
              <a:t>3/7/2014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90ADD7-ACE4-4B62-885D-ED5680F0D4E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finished our web page using a template.  Sections included home, about us, our</a:t>
            </a:r>
            <a:r>
              <a:rPr lang="en-US" baseline="0" dirty="0" smtClean="0"/>
              <a:t> services page/prices and on-line survey page.  We had it hosted by our school server and listed the URL with the VEC office.  We competed in both the video commercial and web page design competitions. </a:t>
            </a:r>
            <a:endParaRPr lang="en-US" dirty="0"/>
          </a:p>
        </p:txBody>
      </p:sp>
      <p:sp>
        <p:nvSpPr>
          <p:cNvPr id="4" name="Slide Number Placeholder 3"/>
          <p:cNvSpPr>
            <a:spLocks noGrp="1"/>
          </p:cNvSpPr>
          <p:nvPr>
            <p:ph type="sldNum" sz="quarter" idx="10"/>
          </p:nvPr>
        </p:nvSpPr>
        <p:spPr/>
        <p:txBody>
          <a:bodyPr/>
          <a:lstStyle/>
          <a:p>
            <a:fld id="{3D90ADD7-ACE4-4B62-885D-ED5680F0D4E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32E9B66-AE56-4425-B4D7-CC3C6DFD6F3A}" type="datetimeFigureOut">
              <a:rPr lang="en-US" smtClean="0"/>
              <a:pPr/>
              <a:t>3/7/2014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6086196C-65EF-4CD9-9022-3A54851B917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2E9B66-AE56-4425-B4D7-CC3C6DFD6F3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2E9B66-AE56-4425-B4D7-CC3C6DFD6F3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2E9B66-AE56-4425-B4D7-CC3C6DFD6F3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2E9B66-AE56-4425-B4D7-CC3C6DFD6F3A}" type="datetimeFigureOut">
              <a:rPr lang="en-US" smtClean="0"/>
              <a:pPr/>
              <a:t>3/7/2014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6086196C-65EF-4CD9-9022-3A54851B917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2E9B66-AE56-4425-B4D7-CC3C6DFD6F3A}"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32E9B66-AE56-4425-B4D7-CC3C6DFD6F3A}" type="datetimeFigureOut">
              <a:rPr lang="en-US" smtClean="0"/>
              <a:pPr/>
              <a:t>3/7/2014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32E9B66-AE56-4425-B4D7-CC3C6DFD6F3A}" type="datetimeFigureOut">
              <a:rPr lang="en-US" smtClean="0"/>
              <a:pPr/>
              <a:t>3/7/2014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2E9B66-AE56-4425-B4D7-CC3C6DFD6F3A}" type="datetimeFigureOut">
              <a:rPr lang="en-US" smtClean="0"/>
              <a:pPr/>
              <a:t>3/7/2014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32E9B66-AE56-4425-B4D7-CC3C6DFD6F3A}"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2E9B66-AE56-4425-B4D7-CC3C6DFD6F3A}" type="datetimeFigureOut">
              <a:rPr lang="en-US" smtClean="0"/>
              <a:pPr/>
              <a:t>3/7/2014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86196C-65EF-4CD9-9022-3A54851B91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32E9B66-AE56-4425-B4D7-CC3C6DFD6F3A}" type="datetimeFigureOut">
              <a:rPr lang="en-US" smtClean="0"/>
              <a:pPr/>
              <a:t>3/7/2014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086196C-65EF-4CD9-9022-3A54851B917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reencast.com/t/cuLgc3gXn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2057399"/>
          </a:xfrm>
        </p:spPr>
        <p:txBody>
          <a:bodyPr>
            <a:normAutofit fontScale="90000"/>
          </a:bodyPr>
          <a:lstStyle/>
          <a:p>
            <a:r>
              <a:rPr lang="en-US" sz="4000" dirty="0" smtClean="0"/>
              <a:t>Information</a:t>
            </a:r>
            <a:r>
              <a:rPr lang="en-US" dirty="0" smtClean="0"/>
              <a:t> Technology</a:t>
            </a:r>
            <a:br>
              <a:rPr lang="en-US" dirty="0" smtClean="0"/>
            </a:br>
            <a:r>
              <a:rPr lang="en-US" dirty="0" smtClean="0"/>
              <a:t>Annual Report</a:t>
            </a:r>
            <a:br>
              <a:rPr lang="en-US" dirty="0" smtClean="0"/>
            </a:br>
            <a:r>
              <a:rPr lang="en-US" dirty="0" smtClean="0"/>
              <a:t>June 1, 20XX</a:t>
            </a:r>
            <a:endParaRPr lang="en-US" dirty="0"/>
          </a:p>
        </p:txBody>
      </p:sp>
      <p:sp>
        <p:nvSpPr>
          <p:cNvPr id="3" name="Subtitle 2"/>
          <p:cNvSpPr>
            <a:spLocks noGrp="1"/>
          </p:cNvSpPr>
          <p:nvPr>
            <p:ph type="subTitle" idx="1"/>
          </p:nvPr>
        </p:nvSpPr>
        <p:spPr>
          <a:xfrm>
            <a:off x="1371600" y="2514600"/>
            <a:ext cx="6400800" cy="762000"/>
          </a:xfrm>
        </p:spPr>
        <p:txBody>
          <a:bodyPr/>
          <a:lstStyle/>
          <a:p>
            <a:r>
              <a:rPr lang="en-US" dirty="0" smtClean="0">
                <a:hlinkClick r:id="rId3"/>
              </a:rPr>
              <a:t>Watching </a:t>
            </a:r>
            <a:r>
              <a:rPr lang="en-US" dirty="0" err="1" smtClean="0">
                <a:hlinkClick r:id="rId3"/>
              </a:rPr>
              <a:t>LoveBytes</a:t>
            </a:r>
            <a:r>
              <a:rPr lang="en-US" dirty="0" smtClean="0">
                <a:hlinkClick r:id="rId3"/>
              </a:rPr>
              <a:t> Work</a:t>
            </a:r>
            <a:endParaRPr lang="en-US" dirty="0"/>
          </a:p>
        </p:txBody>
      </p:sp>
      <p:graphicFrame>
        <p:nvGraphicFramePr>
          <p:cNvPr id="4" name="Table 3"/>
          <p:cNvGraphicFramePr>
            <a:graphicFrameLocks noGrp="1"/>
          </p:cNvGraphicFramePr>
          <p:nvPr/>
        </p:nvGraphicFramePr>
        <p:xfrm>
          <a:off x="1524000" y="3276602"/>
          <a:ext cx="6096000" cy="3124198"/>
        </p:xfrm>
        <a:graphic>
          <a:graphicData uri="http://schemas.openxmlformats.org/drawingml/2006/table">
            <a:tbl>
              <a:tblPr firstRow="1" bandRow="1">
                <a:tableStyleId>{5C22544A-7EE6-4342-B048-85BDC9FD1C3A}</a:tableStyleId>
              </a:tblPr>
              <a:tblGrid>
                <a:gridCol w="3048000"/>
                <a:gridCol w="3048000"/>
              </a:tblGrid>
              <a:tr h="446314">
                <a:tc>
                  <a:txBody>
                    <a:bodyPr/>
                    <a:lstStyle/>
                    <a:p>
                      <a:r>
                        <a:rPr lang="en-US" dirty="0" smtClean="0">
                          <a:solidFill>
                            <a:schemeClr val="bg1"/>
                          </a:solidFill>
                        </a:rPr>
                        <a:t>Task</a:t>
                      </a:r>
                      <a:endParaRPr lang="en-US" dirty="0">
                        <a:solidFill>
                          <a:schemeClr val="bg1"/>
                        </a:solidFill>
                      </a:endParaRPr>
                    </a:p>
                  </a:txBody>
                  <a:tcPr/>
                </a:tc>
                <a:tc>
                  <a:txBody>
                    <a:bodyPr/>
                    <a:lstStyle/>
                    <a:p>
                      <a:r>
                        <a:rPr lang="en-US" dirty="0" smtClean="0">
                          <a:solidFill>
                            <a:schemeClr val="bg1"/>
                          </a:solidFill>
                        </a:rPr>
                        <a:t>Result</a:t>
                      </a:r>
                      <a:endParaRPr lang="en-US" dirty="0">
                        <a:solidFill>
                          <a:schemeClr val="bg1"/>
                        </a:solidFill>
                      </a:endParaRPr>
                    </a:p>
                  </a:txBody>
                  <a:tcPr/>
                </a:tc>
              </a:tr>
              <a:tr h="446314">
                <a:tc>
                  <a:txBody>
                    <a:bodyPr/>
                    <a:lstStyle/>
                    <a:p>
                      <a:r>
                        <a:rPr lang="en-US" dirty="0" smtClean="0"/>
                        <a:t>Web Page </a:t>
                      </a:r>
                      <a:endParaRPr lang="en-US" dirty="0"/>
                    </a:p>
                  </a:txBody>
                  <a:tcPr/>
                </a:tc>
                <a:tc>
                  <a:txBody>
                    <a:bodyPr/>
                    <a:lstStyle/>
                    <a:p>
                      <a:r>
                        <a:rPr lang="en-US" dirty="0" smtClean="0"/>
                        <a:t>Done</a:t>
                      </a:r>
                      <a:endParaRPr lang="en-US" dirty="0"/>
                    </a:p>
                  </a:txBody>
                  <a:tcPr/>
                </a:tc>
              </a:tr>
              <a:tr h="446314">
                <a:tc>
                  <a:txBody>
                    <a:bodyPr/>
                    <a:lstStyle/>
                    <a:p>
                      <a:r>
                        <a:rPr lang="en-US" dirty="0" smtClean="0"/>
                        <a:t>Video Commercial</a:t>
                      </a:r>
                      <a:endParaRPr lang="en-US" dirty="0"/>
                    </a:p>
                  </a:txBody>
                  <a:tcPr/>
                </a:tc>
                <a:tc>
                  <a:txBody>
                    <a:bodyPr/>
                    <a:lstStyle/>
                    <a:p>
                      <a:r>
                        <a:rPr lang="en-US" dirty="0" smtClean="0"/>
                        <a:t>Done</a:t>
                      </a:r>
                      <a:endParaRPr lang="en-US" dirty="0"/>
                    </a:p>
                  </a:txBody>
                  <a:tcPr/>
                </a:tc>
              </a:tr>
              <a:tr h="446314">
                <a:tc>
                  <a:txBody>
                    <a:bodyPr/>
                    <a:lstStyle/>
                    <a:p>
                      <a:r>
                        <a:rPr lang="en-US" dirty="0" smtClean="0"/>
                        <a:t>Year end video</a:t>
                      </a:r>
                      <a:endParaRPr lang="en-US" dirty="0"/>
                    </a:p>
                  </a:txBody>
                  <a:tcPr/>
                </a:tc>
                <a:tc>
                  <a:txBody>
                    <a:bodyPr/>
                    <a:lstStyle/>
                    <a:p>
                      <a:r>
                        <a:rPr lang="en-US" dirty="0" smtClean="0"/>
                        <a:t>Done</a:t>
                      </a:r>
                      <a:endParaRPr lang="en-US" dirty="0"/>
                    </a:p>
                  </a:txBody>
                  <a:tcPr/>
                </a:tc>
              </a:tr>
              <a:tr h="446314">
                <a:tc>
                  <a:txBody>
                    <a:bodyPr/>
                    <a:lstStyle/>
                    <a:p>
                      <a:r>
                        <a:rPr lang="en-US" dirty="0" smtClean="0"/>
                        <a:t>Internet Ad</a:t>
                      </a:r>
                      <a:endParaRPr lang="en-US" dirty="0"/>
                    </a:p>
                  </a:txBody>
                  <a:tcPr/>
                </a:tc>
                <a:tc>
                  <a:txBody>
                    <a:bodyPr/>
                    <a:lstStyle/>
                    <a:p>
                      <a:r>
                        <a:rPr lang="en-US" dirty="0" smtClean="0"/>
                        <a:t>Next Year</a:t>
                      </a:r>
                      <a:endParaRPr lang="en-US" dirty="0"/>
                    </a:p>
                  </a:txBody>
                  <a:tcPr/>
                </a:tc>
              </a:tr>
              <a:tr h="446314">
                <a:tc>
                  <a:txBody>
                    <a:bodyPr/>
                    <a:lstStyle/>
                    <a:p>
                      <a:r>
                        <a:rPr lang="en-US" dirty="0" smtClean="0"/>
                        <a:t>Listed in shopping mall</a:t>
                      </a:r>
                      <a:endParaRPr lang="en-US" dirty="0"/>
                    </a:p>
                  </a:txBody>
                  <a:tcPr/>
                </a:tc>
                <a:tc>
                  <a:txBody>
                    <a:bodyPr/>
                    <a:lstStyle/>
                    <a:p>
                      <a:r>
                        <a:rPr lang="en-US" dirty="0" smtClean="0"/>
                        <a:t>Done</a:t>
                      </a:r>
                      <a:endParaRPr lang="en-US" dirty="0"/>
                    </a:p>
                  </a:txBody>
                  <a:tcPr/>
                </a:tc>
              </a:tr>
              <a:tr h="446314">
                <a:tc>
                  <a:txBody>
                    <a:bodyPr/>
                    <a:lstStyle/>
                    <a:p>
                      <a:r>
                        <a:rPr lang="en-US" dirty="0" smtClean="0"/>
                        <a:t>Competed in competitions</a:t>
                      </a:r>
                      <a:endParaRPr lang="en-US" dirty="0"/>
                    </a:p>
                  </a:txBody>
                  <a:tcPr/>
                </a:tc>
                <a:tc>
                  <a:txBody>
                    <a:bodyPr/>
                    <a:lstStyle/>
                    <a:p>
                      <a:r>
                        <a:rPr lang="en-US" dirty="0" smtClean="0"/>
                        <a:t>Done</a:t>
                      </a:r>
                      <a:endParaRPr lang="en-US"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TotalTime>
  <Words>85</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Apex</vt:lpstr>
      <vt:lpstr>Information Technology Annual Report June 1, 20XX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Annual Report June 1, 20XX</dc:title>
  <dc:creator>Jerry Belch</dc:creator>
  <cp:lastModifiedBy>Jerry Belch</cp:lastModifiedBy>
  <cp:revision>4</cp:revision>
  <dcterms:created xsi:type="dcterms:W3CDTF">2014-03-07T18:15:38Z</dcterms:created>
  <dcterms:modified xsi:type="dcterms:W3CDTF">2014-03-07T20:19:55Z</dcterms:modified>
</cp:coreProperties>
</file>